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0" r:id="rId4"/>
    <p:sldId id="258" r:id="rId5"/>
    <p:sldId id="262" r:id="rId6"/>
    <p:sldId id="26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7" autoAdjust="0"/>
    <p:restoredTop sz="94575" autoAdjust="0"/>
  </p:normalViewPr>
  <p:slideViewPr>
    <p:cSldViewPr>
      <p:cViewPr varScale="1">
        <p:scale>
          <a:sx n="70" d="100"/>
          <a:sy n="70" d="100"/>
        </p:scale>
        <p:origin x="-108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C44923-F4A4-4E18-8881-C8FA4C69F3F8}" type="datetimeFigureOut">
              <a:rPr lang="en-US" smtClean="0"/>
              <a:t>11/4/2007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27470A-8D2C-49FD-BD22-011F0FF6642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7470A-8D2C-49FD-BD22-011F0FF66428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7470A-8D2C-49FD-BD22-011F0FF66428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7470A-8D2C-49FD-BD22-011F0FF66428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7470A-8D2C-49FD-BD22-011F0FF66428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7470A-8D2C-49FD-BD22-011F0FF66428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7470A-8D2C-49FD-BD22-011F0FF66428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0925C0-AF63-4938-8A4B-B239357C4A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D90B1B-2503-403B-8A79-AEA02B277C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F6BA0E-4BEE-459A-A8B5-2DBEDB2C0C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90E629-F399-4BB1-A4A6-839A5166F8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FF118C-09C1-4BDA-AD55-76B2543017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DE666C-7D60-4BE9-85C3-2BECF75406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B8358-E29A-4DC6-BAA4-7CC4C49834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537A29-F4D0-40D7-9E26-5D17CC35A8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326BB2-0543-435D-8D2B-4BA36AD6DA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49E581-1554-4C69-8E0A-2AC8AF2927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42E04E-ED54-460E-A1A3-5BAAAEC6AD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05F8B2D-8FC4-4840-966D-F3B2FEC4E37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/>
              <a:t>Outlander Spices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Expansion project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Outlander Spices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Project justification</a:t>
            </a:r>
          </a:p>
          <a:p>
            <a:r>
              <a:rPr lang="en-US"/>
              <a:t>Performance</a:t>
            </a:r>
          </a:p>
          <a:p>
            <a:r>
              <a:rPr lang="en-US"/>
              <a:t>Progress-to-date</a:t>
            </a:r>
          </a:p>
          <a:p>
            <a:r>
              <a:rPr lang="en-US"/>
              <a:t>Outstanding issues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Progress-to-date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Assembled an internal team</a:t>
            </a:r>
          </a:p>
          <a:p>
            <a:r>
              <a:rPr lang="en-US"/>
              <a:t>Retained a project management consultant</a:t>
            </a:r>
          </a:p>
          <a:p>
            <a:r>
              <a:rPr lang="en-US"/>
              <a:t>Market analysis and research</a:t>
            </a:r>
          </a:p>
          <a:p>
            <a:r>
              <a:rPr lang="en-US"/>
              <a:t>Preliminary plans for expansion</a:t>
            </a:r>
          </a:p>
          <a:p>
            <a:r>
              <a:rPr lang="en-US"/>
              <a:t>Specifications for successful Web initiative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Project justification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Control inventory costs and levels</a:t>
            </a:r>
          </a:p>
          <a:p>
            <a:r>
              <a:rPr lang="en-US"/>
              <a:t>Provide quality products</a:t>
            </a:r>
          </a:p>
          <a:p>
            <a:r>
              <a:rPr lang="en-US"/>
              <a:t>Price products competitively</a:t>
            </a:r>
          </a:p>
          <a:p>
            <a:r>
              <a:rPr lang="en-US"/>
              <a:t>Control cash flow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Outstanding issues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Selecting an ISP (Internet Service Provider)</a:t>
            </a:r>
          </a:p>
          <a:p>
            <a:r>
              <a:rPr lang="en-US"/>
              <a:t>Identifying stores in the East and Midwest markets</a:t>
            </a:r>
          </a:p>
          <a:p>
            <a:r>
              <a:rPr lang="en-US"/>
              <a:t>Building a Web site</a:t>
            </a:r>
          </a:p>
          <a:p>
            <a:r>
              <a:rPr lang="en-US"/>
              <a:t>Creating a sales rollout plan</a:t>
            </a:r>
          </a:p>
          <a:p>
            <a:r>
              <a:rPr lang="en-US"/>
              <a:t>Developing a training program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/>
              <a:t>Outlander Spices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The end</a:t>
            </a:r>
          </a:p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92</Words>
  <Application>Microsoft PowerPoint</Application>
  <PresentationFormat>On-screen Show (4:3)</PresentationFormat>
  <Paragraphs>32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Times New Roman</vt:lpstr>
      <vt:lpstr>Default Design</vt:lpstr>
      <vt:lpstr>Outlander Spices</vt:lpstr>
      <vt:lpstr>Outlander Spices</vt:lpstr>
      <vt:lpstr>Progress-to-date</vt:lpstr>
      <vt:lpstr>Project justification</vt:lpstr>
      <vt:lpstr>Outstanding issues</vt:lpstr>
      <vt:lpstr>Outlander Spices</vt:lpstr>
    </vt:vector>
  </TitlesOfParts>
  <Company>niit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Outlander spices</dc:title>
  <dc:creator>nilanjana</dc:creator>
  <cp:lastModifiedBy>Microsoft training</cp:lastModifiedBy>
  <cp:revision>13</cp:revision>
  <dcterms:created xsi:type="dcterms:W3CDTF">1999-12-14T10:28:33Z</dcterms:created>
  <dcterms:modified xsi:type="dcterms:W3CDTF">2007-11-04T11:18:31Z</dcterms:modified>
</cp:coreProperties>
</file>